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62" r:id="rId4"/>
    <p:sldId id="259" r:id="rId5"/>
    <p:sldId id="260" r:id="rId6"/>
    <p:sldId id="264" r:id="rId7"/>
    <p:sldId id="267" r:id="rId8"/>
    <p:sldId id="268" r:id="rId9"/>
    <p:sldId id="270" r:id="rId10"/>
    <p:sldId id="269" r:id="rId11"/>
    <p:sldId id="265" r:id="rId12"/>
    <p:sldId id="271" r:id="rId13"/>
    <p:sldId id="272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31"/>
    <p:restoredTop sz="94655"/>
  </p:normalViewPr>
  <p:slideViewPr>
    <p:cSldViewPr snapToGrid="0" snapToObjects="1">
      <p:cViewPr varScale="1">
        <p:scale>
          <a:sx n="216" d="100"/>
          <a:sy n="216" d="100"/>
        </p:scale>
        <p:origin x="1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F8B27-0B29-4144-B0E8-D9E5DEC510BC}" type="datetimeFigureOut">
              <a:rPr lang="en-US" smtClean="0"/>
              <a:t>5/16/17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14EBE-849F-7947-8959-515E7CF7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tel:(980)%20505-7677" TargetMode="External"/><Relationship Id="rId4" Type="http://schemas.openxmlformats.org/officeDocument/2006/relationships/hyperlink" Target="http://lefthandpublishers.com/" TargetMode="External"/><Relationship Id="rId5" Type="http://schemas.openxmlformats.org/officeDocument/2006/relationships/hyperlink" Target="mailto:editor@LeftHandPublishers.com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fthandpublishers.com/contact/" TargetMode="External"/><Relationship Id="rId3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fthandpublishers.com/contact/" TargetMode="External"/><Relationship Id="rId3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Left Hand Publishers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Getting Published Easily &amp; Pain-Free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96"/>
    </mc:Choice>
    <mc:Fallback>
      <p:transition spd="slow" advTm="649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021" y="3022948"/>
            <a:ext cx="9869214" cy="3239288"/>
          </a:xfrm>
        </p:spPr>
        <p:txBody>
          <a:bodyPr>
            <a:noAutofit/>
          </a:bodyPr>
          <a:lstStyle/>
          <a:p>
            <a:r>
              <a:rPr lang="en-US" sz="2800" dirty="0" smtClean="0"/>
              <a:t>Editing, Line Editing, Proofreading</a:t>
            </a:r>
          </a:p>
          <a:p>
            <a:r>
              <a:rPr lang="en-US" sz="2800" dirty="0" smtClean="0"/>
              <a:t>Book Cover Design </a:t>
            </a:r>
            <a:r>
              <a:rPr lang="mr-IN" sz="2800" dirty="0" smtClean="0"/>
              <a:t>–</a:t>
            </a:r>
            <a:r>
              <a:rPr lang="en-US" sz="2800" dirty="0" smtClean="0"/>
              <a:t> Good covers sell more books</a:t>
            </a:r>
          </a:p>
          <a:p>
            <a:r>
              <a:rPr lang="en-US" sz="2800" dirty="0" smtClean="0"/>
              <a:t>Social Media Platform Setup</a:t>
            </a:r>
          </a:p>
          <a:p>
            <a:r>
              <a:rPr lang="en-US" sz="2800" dirty="0"/>
              <a:t>Social Media Platform </a:t>
            </a:r>
            <a:r>
              <a:rPr lang="en-US" sz="2800" dirty="0" smtClean="0"/>
              <a:t>Management &amp; Maintenance</a:t>
            </a:r>
            <a:endParaRPr lang="en-US" sz="2800" dirty="0"/>
          </a:p>
          <a:p>
            <a:r>
              <a:rPr lang="en-US" sz="2800" dirty="0" smtClean="0"/>
              <a:t>Marketing &amp; Branding Assistance</a:t>
            </a:r>
          </a:p>
          <a:p>
            <a:r>
              <a:rPr lang="en-US" sz="2800" dirty="0" smtClean="0"/>
              <a:t>Web Site Design &amp; Set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98" y="726526"/>
            <a:ext cx="4308803" cy="11325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117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OPTIONAL SERVICES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4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16"/>
    </mc:Choice>
    <mc:Fallback>
      <p:transition spd="slow" advTm="10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98" y="4491974"/>
            <a:ext cx="4308803" cy="113252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4064688" y="823228"/>
            <a:ext cx="2608744" cy="2521069"/>
            <a:chOff x="4064688" y="810653"/>
            <a:chExt cx="2608744" cy="252106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688" y="810653"/>
              <a:ext cx="2608744" cy="210664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172606" y="2685391"/>
              <a:ext cx="1954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Web Site Design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06491" y="1007259"/>
            <a:ext cx="1979750" cy="1848436"/>
            <a:chOff x="6506491" y="1007259"/>
            <a:chExt cx="1979750" cy="18484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543" y="1007259"/>
              <a:ext cx="1723698" cy="139194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506491" y="2209364"/>
              <a:ext cx="1954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Platform Building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924800" y="1997305"/>
            <a:ext cx="1954924" cy="1646040"/>
            <a:chOff x="7924800" y="1997305"/>
            <a:chExt cx="1954924" cy="16460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241" y="1997305"/>
              <a:ext cx="1393483" cy="112528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924800" y="2997014"/>
              <a:ext cx="1954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Social Media Customization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477272" y="3188414"/>
            <a:ext cx="1954924" cy="2027104"/>
            <a:chOff x="9477272" y="3188414"/>
            <a:chExt cx="1954924" cy="20271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028" y="3188414"/>
              <a:ext cx="1376856" cy="111185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477272" y="4292188"/>
              <a:ext cx="19549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Brand Marketing Consulting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57236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OPTIONAL SERVICES</a:t>
            </a:r>
            <a:endParaRPr lang="en-US" sz="3600" dirty="0">
              <a:solidFill>
                <a:srgbClr val="FFFF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76386" y="900799"/>
            <a:ext cx="3759200" cy="3853054"/>
            <a:chOff x="552623" y="839760"/>
            <a:chExt cx="3759200" cy="385305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23" y="839760"/>
              <a:ext cx="3759200" cy="30607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87972" y="4046483"/>
              <a:ext cx="20074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Editing &amp; Proofreading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492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42"/>
    </mc:Choice>
    <mc:Fallback>
      <p:transition spd="slow" advTm="10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98" y="4491974"/>
            <a:ext cx="4308803" cy="11325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57236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NO UP-FRONT COST SERVICES</a:t>
            </a:r>
            <a:endParaRPr lang="en-US" sz="3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188680" y="2215987"/>
            <a:ext cx="2459544" cy="2950757"/>
            <a:chOff x="9188680" y="2215987"/>
            <a:chExt cx="2459544" cy="2950757"/>
          </a:xfrm>
        </p:grpSpPr>
        <p:sp>
          <p:nvSpPr>
            <p:cNvPr id="21" name="TextBox 20"/>
            <p:cNvSpPr txBox="1"/>
            <p:nvPr/>
          </p:nvSpPr>
          <p:spPr>
            <a:xfrm>
              <a:off x="9437024" y="4243414"/>
              <a:ext cx="19549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Review Manuscript &amp; Design</a:t>
              </a:r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8680" y="2215987"/>
              <a:ext cx="2459544" cy="200253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239412" y="338971"/>
            <a:ext cx="3451138" cy="2951064"/>
            <a:chOff x="4239412" y="338971"/>
            <a:chExt cx="3451138" cy="29510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539" y="338971"/>
              <a:ext cx="3215011" cy="261762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239412" y="2643704"/>
              <a:ext cx="1954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Format </a:t>
              </a:r>
            </a:p>
            <a:p>
              <a:pPr algn="ctr"/>
              <a:r>
                <a:rPr lang="en-US" dirty="0" smtClean="0"/>
                <a:t>&amp; Proof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7865" y="784182"/>
            <a:ext cx="4450665" cy="4199558"/>
            <a:chOff x="517865" y="784182"/>
            <a:chExt cx="4450665" cy="4199558"/>
          </a:xfrm>
        </p:grpSpPr>
        <p:sp>
          <p:nvSpPr>
            <p:cNvPr id="29" name="TextBox 28"/>
            <p:cNvSpPr txBox="1"/>
            <p:nvPr/>
          </p:nvSpPr>
          <p:spPr>
            <a:xfrm>
              <a:off x="659727" y="4060410"/>
              <a:ext cx="23204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Amazon</a:t>
              </a:r>
            </a:p>
            <a:p>
              <a:pPr algn="ctr"/>
              <a:r>
                <a:rPr lang="en-US" dirty="0" smtClean="0"/>
                <a:t>Sales, Shipping, Royalties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65" y="784182"/>
              <a:ext cx="4450665" cy="360864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822899" y="547898"/>
            <a:ext cx="3417600" cy="2913581"/>
            <a:chOff x="6822899" y="547898"/>
            <a:chExt cx="3417600" cy="29135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0324" y="547898"/>
              <a:ext cx="3080175" cy="250784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22899" y="2815148"/>
              <a:ext cx="1954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Discuss Any Issues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742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71"/>
    </mc:Choice>
    <mc:Fallback>
      <p:transition spd="slow" advTm="11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71" y="4591070"/>
            <a:ext cx="2722179" cy="13376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75" y="4091861"/>
            <a:ext cx="2722179" cy="1337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79" y="3546509"/>
            <a:ext cx="2722179" cy="1337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075" y="2942281"/>
            <a:ext cx="2722179" cy="1337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41" y="2339955"/>
            <a:ext cx="2722179" cy="13376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08" y="1750028"/>
            <a:ext cx="2722179" cy="1337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4" y="567557"/>
            <a:ext cx="4412541" cy="5681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3920" y="1255476"/>
            <a:ext cx="4351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Leaving you </a:t>
            </a:r>
          </a:p>
          <a:p>
            <a:r>
              <a:rPr lang="en-US" sz="3600" dirty="0" smtClean="0"/>
              <a:t>free to </a:t>
            </a:r>
            <a:r>
              <a:rPr lang="mr-IN" sz="3600" dirty="0" smtClean="0"/>
              <a:t>…</a:t>
            </a:r>
            <a:endParaRPr lang="en-US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353920" y="3257697"/>
            <a:ext cx="4351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WRITE.</a:t>
            </a:r>
          </a:p>
        </p:txBody>
      </p:sp>
    </p:spTree>
    <p:extLst>
      <p:ext uri="{BB962C8B-B14F-4D97-AF65-F5344CB8AC3E}">
        <p14:creationId xmlns:p14="http://schemas.microsoft.com/office/powerpoint/2010/main" val="152618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81"/>
    </mc:Choice>
    <mc:Fallback>
      <p:transition spd="slow" advTm="10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42" y="1146941"/>
            <a:ext cx="8407400" cy="2209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2883" y="3794234"/>
            <a:ext cx="84082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3"/>
              </a:rPr>
              <a:t>(</a:t>
            </a:r>
            <a:r>
              <a:rPr lang="mr-IN" sz="3600" dirty="0" smtClean="0">
                <a:hlinkClick r:id="rId3"/>
              </a:rPr>
              <a:t>980</a:t>
            </a:r>
            <a:r>
              <a:rPr lang="en-US" sz="3600" dirty="0" smtClean="0">
                <a:hlinkClick r:id="rId3"/>
              </a:rPr>
              <a:t>) </a:t>
            </a:r>
            <a:r>
              <a:rPr lang="mr-IN" sz="3600" dirty="0" smtClean="0">
                <a:hlinkClick r:id="rId3"/>
              </a:rPr>
              <a:t>505-7677</a:t>
            </a:r>
            <a:endParaRPr lang="en-US" sz="3600" dirty="0" smtClean="0"/>
          </a:p>
          <a:p>
            <a:pPr algn="ctr"/>
            <a:r>
              <a:rPr lang="en-US" sz="3600" dirty="0" err="1" smtClean="0">
                <a:hlinkClick r:id="rId4"/>
              </a:rPr>
              <a:t>LeftHandPublishers.com</a:t>
            </a:r>
            <a:endParaRPr lang="en-US" sz="3600" dirty="0" smtClean="0"/>
          </a:p>
          <a:p>
            <a:pPr algn="ctr"/>
            <a:r>
              <a:rPr lang="en-US" sz="3600" dirty="0" err="1" smtClean="0">
                <a:hlinkClick r:id="rId5"/>
              </a:rPr>
              <a:t>editor@</a:t>
            </a:r>
            <a:r>
              <a:rPr lang="en-US" sz="3600" dirty="0" err="1">
                <a:hlinkClick r:id="rId5"/>
              </a:rPr>
              <a:t>LeftHandPublishers.com</a:t>
            </a:r>
            <a:endParaRPr lang="mr-IN" sz="3600" dirty="0"/>
          </a:p>
          <a:p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91467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70"/>
    </mc:Choice>
    <mc:Fallback>
      <p:transition spd="slow" advTm="10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45" y="2054717"/>
            <a:ext cx="10058400" cy="4334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5572" y="1776248"/>
            <a:ext cx="426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You’re a</a:t>
            </a:r>
          </a:p>
          <a:p>
            <a:pPr>
              <a:lnSpc>
                <a:spcPts val="7200"/>
              </a:lnSpc>
            </a:pPr>
            <a:r>
              <a:rPr lang="en-US" sz="7200" dirty="0" smtClean="0"/>
              <a:t>WRITER</a:t>
            </a:r>
            <a:r>
              <a:rPr lang="en-US" sz="7200" dirty="0"/>
              <a:t>.</a:t>
            </a:r>
          </a:p>
          <a:p>
            <a:endParaRPr lang="en-US" sz="3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645572" y="1284917"/>
            <a:ext cx="435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So. </a:t>
            </a:r>
          </a:p>
        </p:txBody>
      </p:sp>
    </p:spTree>
    <p:extLst>
      <p:ext uri="{BB962C8B-B14F-4D97-AF65-F5344CB8AC3E}">
        <p14:creationId xmlns:p14="http://schemas.microsoft.com/office/powerpoint/2010/main" val="88904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80"/>
    </mc:Choice>
    <mc:Fallback>
      <p:transition spd="slow" advTm="5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2" y="2701408"/>
            <a:ext cx="11266018" cy="1718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652456"/>
            <a:ext cx="10058400" cy="153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3" y="503029"/>
            <a:ext cx="4224867" cy="1143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98" y="5683787"/>
            <a:ext cx="7549386" cy="11517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67" y="-39124"/>
            <a:ext cx="6729474" cy="735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56" y="4147203"/>
            <a:ext cx="6217074" cy="1535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4707767"/>
            <a:ext cx="8703734" cy="21502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4196028"/>
            <a:ext cx="5500452" cy="4629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32" y="-13723"/>
            <a:ext cx="4309535" cy="6574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67" y="4068025"/>
            <a:ext cx="1826399" cy="6402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44" y="527606"/>
            <a:ext cx="9064004" cy="2520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901" y="475007"/>
            <a:ext cx="10058400" cy="2796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935" y="2440149"/>
            <a:ext cx="10058400" cy="27968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94" y="953962"/>
            <a:ext cx="7655230" cy="21286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5" y="4245881"/>
            <a:ext cx="8790137" cy="24441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624" y="1958160"/>
            <a:ext cx="10058400" cy="27968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83129" y="4752947"/>
            <a:ext cx="6858000" cy="16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3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27"/>
    </mc:Choice>
    <mc:Fallback>
      <p:transition spd="slow" advTm="11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3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3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4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6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676400"/>
            <a:ext cx="26543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5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43"/>
    </mc:Choice>
    <mc:Fallback>
      <p:transition spd="slow" advTm="5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42" y="2155934"/>
            <a:ext cx="8407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8"/>
    </mc:Choice>
    <mc:Fallback>
      <p:transition spd="slow" advTm="6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4" y="546536"/>
            <a:ext cx="4412541" cy="5681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8359" y="1240221"/>
            <a:ext cx="4351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you </a:t>
            </a:r>
          </a:p>
          <a:p>
            <a:r>
              <a:rPr lang="en-US" sz="3600" dirty="0" smtClean="0"/>
              <a:t>really want to do is: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8359" y="3263463"/>
            <a:ext cx="4351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WRITE.</a:t>
            </a:r>
          </a:p>
        </p:txBody>
      </p:sp>
    </p:spTree>
    <p:extLst>
      <p:ext uri="{BB962C8B-B14F-4D97-AF65-F5344CB8AC3E}">
        <p14:creationId xmlns:p14="http://schemas.microsoft.com/office/powerpoint/2010/main" val="127218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83"/>
    </mc:Choice>
    <mc:Fallback>
      <p:transition spd="slow" advTm="6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01532"/>
            <a:ext cx="8610600" cy="1293028"/>
          </a:xfrm>
        </p:spPr>
        <p:txBody>
          <a:bodyPr/>
          <a:lstStyle/>
          <a:p>
            <a:r>
              <a:rPr lang="en-US" smtClean="0"/>
              <a:t>Text Submission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Submit your manuscript/story for review at </a:t>
            </a:r>
            <a:r>
              <a:rPr lang="en-US" dirty="0" smtClean="0">
                <a:hlinkClick r:id="rId2"/>
              </a:rPr>
              <a:t>http://lefthandpublishers.com/contact/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If your manuscript meets our criteria and is edited &amp; print ready, we will contact you about a publishing </a:t>
            </a:r>
            <a:r>
              <a:rPr lang="en-US" dirty="0" smtClean="0"/>
              <a:t>contract.</a:t>
            </a: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If your manuscript needs help, before we will publish it we will contact you about your story’s needs. You can have them performed through our Optional Services, or somewhere else.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If your manuscript does not meet our criteria, we will contact you to let you know.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5" y="348155"/>
            <a:ext cx="3636141" cy="95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32"/>
    </mc:Choice>
    <mc:Fallback>
      <p:transition spd="slow" advTm="10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01532"/>
            <a:ext cx="8610600" cy="1293028"/>
          </a:xfrm>
        </p:spPr>
        <p:txBody>
          <a:bodyPr/>
          <a:lstStyle/>
          <a:p>
            <a:r>
              <a:rPr lang="en-US" dirty="0" smtClean="0"/>
              <a:t>Cover Submission Process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Submit your cover artwork for review at </a:t>
            </a:r>
            <a:r>
              <a:rPr lang="en-US" dirty="0" smtClean="0">
                <a:hlinkClick r:id="rId2"/>
              </a:rPr>
              <a:t>http://lefthandpublishers.com/contact/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If you have submitted your manuscript, and you have a cover design, submit it. If your cover artwork is print ready, we will contact you.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If your cover needs help, before we will publish it we will contact you about your cover’s needs. You can have the changes performed through our Optional Services, or somewhere else.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If your cover design does not meet our criteria, we will contact you to let you know.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5" y="348155"/>
            <a:ext cx="3636141" cy="95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72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01"/>
    </mc:Choice>
    <mc:Fallback>
      <p:transition spd="slow" advTm="11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021" y="2888244"/>
            <a:ext cx="9869214" cy="3239288"/>
          </a:xfrm>
        </p:spPr>
        <p:txBody>
          <a:bodyPr>
            <a:noAutofit/>
          </a:bodyPr>
          <a:lstStyle/>
          <a:p>
            <a:r>
              <a:rPr lang="en-US" sz="3000" dirty="0" smtClean="0"/>
              <a:t>PUBLISH your book </a:t>
            </a:r>
            <a:r>
              <a:rPr lang="en-US" sz="3000" smtClean="0"/>
              <a:t>or collection of short </a:t>
            </a:r>
            <a:r>
              <a:rPr lang="en-US" sz="3000" dirty="0" smtClean="0"/>
              <a:t>stories</a:t>
            </a:r>
          </a:p>
          <a:p>
            <a:r>
              <a:rPr lang="en-US" sz="3000" dirty="0" smtClean="0"/>
              <a:t>Arrange for sales online</a:t>
            </a:r>
          </a:p>
          <a:p>
            <a:r>
              <a:rPr lang="en-US" sz="3000" dirty="0" smtClean="0"/>
              <a:t>Handle shipping after the sale</a:t>
            </a:r>
          </a:p>
          <a:p>
            <a:r>
              <a:rPr lang="en-US" sz="3000" dirty="0" smtClean="0"/>
              <a:t>Format your book into print &amp; electronic formats</a:t>
            </a:r>
          </a:p>
          <a:p>
            <a:r>
              <a:rPr lang="en-US" sz="3000" dirty="0" smtClean="0"/>
              <a:t>Automatically pay you royalties quarterly</a:t>
            </a:r>
          </a:p>
          <a:p>
            <a:r>
              <a:rPr lang="en-US" sz="3000" dirty="0" smtClean="0">
                <a:solidFill>
                  <a:srgbClr val="FFFF00"/>
                </a:solidFill>
              </a:rPr>
              <a:t>AT NO UP-FRONT COST TO YOU!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98" y="726526"/>
            <a:ext cx="4308803" cy="1132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117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NO UP-FRONT COST SERVICES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5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44"/>
    </mc:Choice>
    <mc:Fallback>
      <p:transition spd="slow" advTm="10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382</TotalTime>
  <Words>178</Words>
  <Application>Microsoft Macintosh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Mangal</vt:lpstr>
      <vt:lpstr>Arial</vt:lpstr>
      <vt:lpstr>Vapor Trail</vt:lpstr>
      <vt:lpstr>Left Hand Publishers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Text Submission Process</vt:lpstr>
      <vt:lpstr>Cover Submission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Left Hand Publishers</dc:title>
  <dc:creator>Paul Metheney</dc:creator>
  <cp:lastModifiedBy>Paul Metheney</cp:lastModifiedBy>
  <cp:revision>47</cp:revision>
  <dcterms:created xsi:type="dcterms:W3CDTF">2017-05-01T14:48:14Z</dcterms:created>
  <dcterms:modified xsi:type="dcterms:W3CDTF">2017-05-16T18:09:48Z</dcterms:modified>
</cp:coreProperties>
</file>